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B203-0E18-55FA-CBA5-C2CC08EC3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EBC8C-E021-8F04-4213-3301EF471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0EFE2-A47C-3D9E-2833-44CE83E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9A8D-4B29-B374-5EB2-ACAAD2CFF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35672-3B8F-DFB0-DC32-9EF7E1E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9C32-7B67-A3AC-F42B-018B23A0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B379A-07D2-4A0B-AB96-EAF3F8E33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03871-F27E-2AE6-6FAA-5B4B0EFE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87A6-4C55-6602-761A-26B354F6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338A-EA3C-F482-9BFC-034ADFC4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E5284-EA77-CC11-B1DB-E884B5FE4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4289C-4C9E-41A6-AFC7-BB6589E6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54783-87E7-471D-D723-C365F057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E80D-AEF5-6CBE-4A5D-4893B9E3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7813-2EB1-6F10-0A26-34E7E00A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3CF7-C252-EE8D-4A41-FE20CE53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7461-21B7-14ED-274A-AA7BAD784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1EEA2-60B4-15CD-E062-224B20C4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CFEDB-325A-F8A6-98CE-40B1CDD0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B510-4B3E-D896-CF0E-55A2BCAA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5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FF4B-E045-AC50-ED83-C7BCBB22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7147-C5B0-7BEC-1E73-8BFD55013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12019-8CB8-4770-377A-44ECF4C6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9F27-42D6-B3C6-AC87-8ACA4EB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AE66-7B14-B465-09DE-EE427D5C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AF14-B38D-EFC2-9131-D3B6C1B0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0015-5172-0D62-407B-F8EC1D334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F4B60-8C69-9502-985B-F2FF87C1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7118-D984-80D6-29BE-E3325D16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49289-F207-DE52-8267-84A8E4C5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E07BA-87F8-6EB0-08C2-B75922E1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00CC-3E87-95CA-88D3-7657501F8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DC3EA-4AF9-E0F6-DEF1-73C92CDA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EF2EC-4974-D969-EE11-73146E2F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A3B1A-8B44-3E14-B93F-45D15825C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ED895-4ACD-5762-DED8-33BD5317C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4AEA8-25BD-2C56-3D3F-7DDDD4FA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7B4E6-311C-B31B-5447-73724F2E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9261A-17D4-F4C0-513C-CDB86B5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6BAC-30AB-3CE1-D8D6-9058ED6A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D0BCE-5898-DEBB-4E1C-9F97880A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DAE7F-429C-838D-B9D6-D6AA92FE6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3095B-0394-0E3E-770F-B597EA83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7DF6A-B7CB-10D1-4582-46C6CB53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076A3-3D92-F9D9-32C6-54218C787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5DBE0-20FD-59DA-A665-DEA39DC0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8480-052E-B7DC-F451-95FC5628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5086-4BD0-E328-20D2-E6EBE85E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47A95-8B11-8C24-0796-9488EF219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72660-F6F2-EBE2-4A7B-8FC29CB5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C3E3C-D6A0-E8A2-6868-8C667699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6CD25-8667-3EBB-8286-EBDB11A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1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4649-E8E5-33DE-252C-6B4BD1FD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2174E-DA0D-C278-DF05-0DF75BBC5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1E32C-9B37-6692-A7AD-F50897294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E89D5-9FA5-CC77-4823-BE7D500E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4FBE5-CB3D-53A2-02E9-4CD37707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ED4E5-667A-AF7D-9CF9-49E8AF0C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E4B9C-7658-7CCB-B184-4A4C3F29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A9F6A-7DEF-46A6-F417-254E92973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5396-0002-B883-985C-3C9CFFE4C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B1BE-49EA-4216-9F3F-644BBC93A570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94A7-7100-C327-3751-3920E5F97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AD47A-B0B8-1DA4-EF7B-02EFE41FF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4925-F8C8-40B5-B9CA-6A9244E7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DF23D7-E5D4-E091-F3A5-F77C33A0B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53" y="1063747"/>
            <a:ext cx="6583693" cy="47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49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Doran</dc:creator>
  <cp:lastModifiedBy>Sandra Doran</cp:lastModifiedBy>
  <cp:revision>1</cp:revision>
  <dcterms:created xsi:type="dcterms:W3CDTF">2022-06-20T15:34:35Z</dcterms:created>
  <dcterms:modified xsi:type="dcterms:W3CDTF">2022-06-20T15:35:17Z</dcterms:modified>
</cp:coreProperties>
</file>